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-95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-95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-95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-95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90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D0734-2E76-4321-8865-C865FE7888B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F8CEF-D9CA-4255-AC94-8B99FCD094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67713-2E5D-4922-B306-12EE874B4DD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D8778-AD22-4F19-AB02-6FCE6A3E103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29DE2-049A-4816-9DAD-FB98C63F28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31A5C-4033-4E10-BC21-2FD2BEE2CED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00C10-A854-4B1E-9D17-DA453ECC53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38374-45C8-4155-9C46-386A5308BD4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73486-4989-4037-965C-739EF5C3C6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E07BF-74AB-4129-A146-B7D80E1907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3D485-5AC2-45E4-A14D-E735FA59EDE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6BB402-5B82-4865-9234-84E25E50C2F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3075" name="Picture 3" descr="p442.tif                                                       00059DC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8763"/>
            <a:ext cx="8001000" cy="6599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2291" name="Picture 3" descr=" p448c.tif                                                      00059DC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888" y="304800"/>
            <a:ext cx="4710112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3315" name="Picture 3" descr=" p449a.tif                                                      00059DC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2700" y="304800"/>
            <a:ext cx="38481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4339" name="Picture 3" descr=" p449b.tif                                                      00059DC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9144000" cy="2824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5363" name="Picture 3" descr=" p450a.tif                                                      00059DC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52713"/>
            <a:ext cx="9144000" cy="1919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6387" name="Picture 3" descr=" p450b.tif                                                      00059DC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4625"/>
            <a:ext cx="9144000" cy="4194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7411" name="Picture 3" descr=" p451a.tif                                                      00059DC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04800"/>
            <a:ext cx="2720975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8435" name="Picture 3" descr=" p451b.tif                                                      00059DC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44000" cy="3262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9459" name="Picture 3" descr="p452.tif                                                       00059DC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5225" y="304800"/>
            <a:ext cx="4117975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20483" name="Picture 3" descr="p453.tif                                                       00059DC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9144000" cy="2963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21507" name="Picture 3" descr="p455.tif                                                       00059DC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494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4099" name="Picture 3" descr=" p443a.tif                                                      00059DC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9144000" cy="2643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22531" name="Picture 3" descr=" p456a.tif                                                      00059DC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6913" y="304800"/>
            <a:ext cx="2325687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23555" name="Picture 3" descr=" p456b.tif                                                      00059DC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81213"/>
            <a:ext cx="9144000" cy="2684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5123" name="Picture 3" descr=" p443b.tif                                                      00059DC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5863" y="304800"/>
            <a:ext cx="4097337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6147" name="Picture 3" descr=" p444a.tif                                                      00059DC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1538" y="228600"/>
            <a:ext cx="4716462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7171" name="Picture 3" descr=" p444b.tif                                                      00059DC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144000" cy="3525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8195" name="Picture 3" descr=" p445a.tif                                                      00059DC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8125" y="304800"/>
            <a:ext cx="3241675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9219" name="Picture 3" descr=" p445b.tif                                                      00059DC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4941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0243" name="Picture 3" descr=" p448a.tif                                                      00059DC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04800"/>
            <a:ext cx="4532313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1267" name="Picture 3" descr=" p448b.tif                                                      00059DC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"/>
            <a:ext cx="5075238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-95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-95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HD:Classic Programs:Microsoft Office 98:Templates:Blank Presentation</Template>
  <TotalTime>11</TotalTime>
  <Words>168</Words>
  <Application>Microsoft Office PowerPoint</Application>
  <PresentationFormat>Προβολή στην οθόνη (4:3)</PresentationFormat>
  <Paragraphs>21</Paragraphs>
  <Slides>21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4" baseType="lpstr">
      <vt:lpstr>Times</vt:lpstr>
      <vt:lpstr>Times NR Greek MT</vt:lpstr>
      <vt:lpstr>Blank Presentation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</vt:vector>
  </TitlesOfParts>
  <Company>lino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vas</dc:creator>
  <cp:lastModifiedBy>OWNER</cp:lastModifiedBy>
  <cp:revision>1</cp:revision>
  <dcterms:created xsi:type="dcterms:W3CDTF">2005-11-24T11:50:34Z</dcterms:created>
  <dcterms:modified xsi:type="dcterms:W3CDTF">2020-11-19T10:31:51Z</dcterms:modified>
</cp:coreProperties>
</file>